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B307-1D9B-4D66-8DD8-71FACB7F51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Text Talk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Old Wire Road Elementary 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ducklings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485715" cy="4571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br>
              <a:rPr lang="en-US" dirty="0" smtClean="0"/>
            </a:br>
            <a:r>
              <a:rPr lang="en-US" b="1" i="1" dirty="0" smtClean="0"/>
              <a:t>enormous, waddled, </a:t>
            </a:r>
            <a:r>
              <a:rPr lang="en-US" i="1" dirty="0" smtClean="0"/>
              <a:t>or </a:t>
            </a:r>
            <a:r>
              <a:rPr lang="en-US" b="1" i="1" dirty="0" smtClean="0"/>
              <a:t>beckoned?</a:t>
            </a:r>
            <a:endParaRPr lang="en-US" dirty="0"/>
          </a:p>
        </p:txBody>
      </p:sp>
      <p:pic>
        <p:nvPicPr>
          <p:cNvPr id="4" name="Content Placeholder 3" descr="waddle2 (Small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352476" cy="39831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enormous – very large in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pumpkin was </a:t>
            </a:r>
            <a:r>
              <a:rPr lang="en-US" b="1" dirty="0" smtClean="0"/>
              <a:t>enormous.</a:t>
            </a:r>
            <a:endParaRPr lang="en-US" dirty="0"/>
          </a:p>
        </p:txBody>
      </p:sp>
      <p:pic>
        <p:nvPicPr>
          <p:cNvPr id="4" name="Picture 3" descr="enormous1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124200"/>
            <a:ext cx="3047619" cy="22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addled – to walk with side to side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duck and her babies </a:t>
            </a:r>
            <a:r>
              <a:rPr lang="en-US" b="1" dirty="0" smtClean="0"/>
              <a:t>waddled</a:t>
            </a:r>
            <a:r>
              <a:rPr lang="en-US" dirty="0" smtClean="0"/>
              <a:t> toward the pond.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waddle3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399" y="2667000"/>
            <a:ext cx="4572817" cy="2665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eckoned – to call or motion to come with your head or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teacher </a:t>
            </a:r>
            <a:r>
              <a:rPr lang="en-US" b="1" dirty="0" smtClean="0"/>
              <a:t>beckoned</a:t>
            </a:r>
            <a:r>
              <a:rPr lang="en-US" dirty="0" smtClean="0"/>
              <a:t> us to come to the carpet. </a:t>
            </a:r>
            <a:endParaRPr lang="en-US" dirty="0"/>
          </a:p>
        </p:txBody>
      </p:sp>
      <p:pic>
        <p:nvPicPr>
          <p:cNvPr id="4" name="Picture 3" descr="beckoned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5814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enormous?</a:t>
            </a:r>
            <a:endParaRPr lang="en-US" dirty="0"/>
          </a:p>
        </p:txBody>
      </p:sp>
      <p:pic>
        <p:nvPicPr>
          <p:cNvPr id="4" name="Content Placeholder 3" descr="enormous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4398389" cy="3291920"/>
          </a:xfrm>
        </p:spPr>
      </p:pic>
      <p:pic>
        <p:nvPicPr>
          <p:cNvPr id="7" name="Picture 6" descr="scurry (Small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95600"/>
            <a:ext cx="3967770" cy="2628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b="1" dirty="0" smtClean="0"/>
              <a:t>waddled?</a:t>
            </a:r>
            <a:endParaRPr lang="en-US" dirty="0"/>
          </a:p>
        </p:txBody>
      </p:sp>
      <p:pic>
        <p:nvPicPr>
          <p:cNvPr id="4" name="Content Placeholder 3" descr="mischief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2805315" cy="4221163"/>
          </a:xfrm>
        </p:spPr>
      </p:pic>
      <p:pic>
        <p:nvPicPr>
          <p:cNvPr id="5" name="Picture 4" descr="waddled1 (Small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4134804" cy="4057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goes with </a:t>
            </a:r>
            <a:r>
              <a:rPr lang="en-US" b="1" dirty="0" smtClean="0"/>
              <a:t>beckoned?</a:t>
            </a:r>
            <a:endParaRPr lang="en-US" dirty="0"/>
          </a:p>
        </p:txBody>
      </p:sp>
      <p:pic>
        <p:nvPicPr>
          <p:cNvPr id="4" name="Content Placeholder 3" descr="gnashed1 (Small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235355" cy="2799305"/>
          </a:xfrm>
        </p:spPr>
      </p:pic>
      <p:pic>
        <p:nvPicPr>
          <p:cNvPr id="5" name="Picture 4" descr="beckoned1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28860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br>
              <a:rPr lang="en-US" dirty="0" smtClean="0"/>
            </a:br>
            <a:r>
              <a:rPr lang="en-US" b="1" i="1" dirty="0" smtClean="0"/>
              <a:t>enormous, waddled, </a:t>
            </a:r>
            <a:r>
              <a:rPr lang="en-US" i="1" dirty="0" smtClean="0"/>
              <a:t>or</a:t>
            </a:r>
            <a:r>
              <a:rPr lang="en-US" b="1" i="1" dirty="0" smtClean="0"/>
              <a:t> beckoned?</a:t>
            </a:r>
            <a:endParaRPr lang="en-US" dirty="0"/>
          </a:p>
        </p:txBody>
      </p:sp>
      <p:pic>
        <p:nvPicPr>
          <p:cNvPr id="4" name="Content Placeholder 3" descr="enormous3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666965" cy="404713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br>
              <a:rPr lang="en-US" dirty="0" smtClean="0"/>
            </a:br>
            <a:r>
              <a:rPr lang="en-US" b="1" i="1" dirty="0" smtClean="0"/>
              <a:t>enormous, waddled, </a:t>
            </a:r>
            <a:r>
              <a:rPr lang="en-US" i="1" dirty="0" smtClean="0"/>
              <a:t>or </a:t>
            </a:r>
            <a:r>
              <a:rPr lang="en-US" b="1" i="1" dirty="0" smtClean="0"/>
              <a:t>beckoned?</a:t>
            </a:r>
            <a:endParaRPr lang="en-US" dirty="0"/>
          </a:p>
        </p:txBody>
      </p:sp>
      <p:pic>
        <p:nvPicPr>
          <p:cNvPr id="4" name="Content Placeholder 3" descr="beckoned3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72481"/>
            <a:ext cx="5715000" cy="3357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enormous – very large in size </vt:lpstr>
      <vt:lpstr>waddled – to walk with side to side steps</vt:lpstr>
      <vt:lpstr>beckoned – to call or motion to come with your head or hand</vt:lpstr>
      <vt:lpstr>Which picture goes with enormous?</vt:lpstr>
      <vt:lpstr>Which picture goes with waddled?</vt:lpstr>
      <vt:lpstr>Which picture goes with beckoned?</vt:lpstr>
      <vt:lpstr>Which word goes with this picture: enormous, waddled, or beckoned?</vt:lpstr>
      <vt:lpstr>Which word goes with this picture: enormous, waddled, or beckoned?</vt:lpstr>
      <vt:lpstr>Which word goes with this picture: enormous, waddled, or beckoned?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2</cp:revision>
  <dcterms:created xsi:type="dcterms:W3CDTF">2012-10-25T14:10:36Z</dcterms:created>
  <dcterms:modified xsi:type="dcterms:W3CDTF">2012-10-26T19:09:34Z</dcterms:modified>
</cp:coreProperties>
</file>